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7" r:id="rId15"/>
    <p:sldId id="269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314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0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3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19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57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5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54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72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662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84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23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1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98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94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0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3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54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693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5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52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8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36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21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94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05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3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543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69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14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7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8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368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214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94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05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34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543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6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73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58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71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8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368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214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213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67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97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534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44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31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017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5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524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26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8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59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2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63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1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0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ru.123rf.com/photo_14746566_happy-little-girl-hugging-grandmother-and-mother-all-smiling.html" TargetMode="Externa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hdwallpapersdepot.com/snow-trees-pictur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Win7\Desktop\Сапунова\IMG-1a80ffb32f250dcbcc112bc4a15f002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7792">
            <a:off x="285720" y="285728"/>
            <a:ext cx="1500198" cy="2381272"/>
          </a:xfrm>
          <a:prstGeom prst="rect">
            <a:avLst/>
          </a:prstGeom>
          <a:noFill/>
        </p:spPr>
      </p:pic>
      <p:pic>
        <p:nvPicPr>
          <p:cNvPr id="1027" name="Picture 3" descr="C:\Users\Win7\Desktop\Сапунова\IMG-6c0d5224f8a6f2742a326439a67ba1f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33">
            <a:off x="1775728" y="151280"/>
            <a:ext cx="1428760" cy="2238348"/>
          </a:xfrm>
          <a:prstGeom prst="rect">
            <a:avLst/>
          </a:prstGeom>
          <a:noFill/>
        </p:spPr>
      </p:pic>
      <p:pic>
        <p:nvPicPr>
          <p:cNvPr id="1028" name="Picture 4" descr="C:\Users\Win7\Desktop\Сапунова\IMG-9bc4e035d0a697cc97e5a9f2a0aba5a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7164">
            <a:off x="3050270" y="117183"/>
            <a:ext cx="1643042" cy="2500354"/>
          </a:xfrm>
          <a:prstGeom prst="rect">
            <a:avLst/>
          </a:prstGeom>
          <a:noFill/>
        </p:spPr>
      </p:pic>
      <p:pic>
        <p:nvPicPr>
          <p:cNvPr id="1029" name="Picture 5" descr="C:\Users\Win7\Desktop\Сапунова\IMG-38a613ee2d1e616b57ed5de834dfd97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8419">
            <a:off x="4442949" y="140783"/>
            <a:ext cx="1643074" cy="2428892"/>
          </a:xfrm>
          <a:prstGeom prst="rect">
            <a:avLst/>
          </a:prstGeom>
          <a:noFill/>
        </p:spPr>
      </p:pic>
      <p:pic>
        <p:nvPicPr>
          <p:cNvPr id="1030" name="Picture 6" descr="C:\Users\Win7\Desktop\Сапунова\IMG-46c3098bf69725d0672ea7fa7fbe63e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7228">
            <a:off x="6037386" y="181504"/>
            <a:ext cx="1571604" cy="2381224"/>
          </a:xfrm>
          <a:prstGeom prst="rect">
            <a:avLst/>
          </a:prstGeom>
          <a:noFill/>
        </p:spPr>
      </p:pic>
      <p:pic>
        <p:nvPicPr>
          <p:cNvPr id="1031" name="Picture 7" descr="C:\Users\Win7\Desktop\Сапунова\IMG-07042d87a4220825940e3fe6384c4cc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3632">
            <a:off x="7416351" y="338302"/>
            <a:ext cx="1500166" cy="2452662"/>
          </a:xfrm>
          <a:prstGeom prst="rect">
            <a:avLst/>
          </a:prstGeom>
          <a:noFill/>
        </p:spPr>
      </p:pic>
      <p:pic>
        <p:nvPicPr>
          <p:cNvPr id="1032" name="Picture 8" descr="C:\Users\Win7\Desktop\Сапунова\IMG-68365cd7a122655d26260414512c1271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47519">
            <a:off x="196202" y="3894389"/>
            <a:ext cx="1357290" cy="2209130"/>
          </a:xfrm>
          <a:prstGeom prst="rect">
            <a:avLst/>
          </a:prstGeom>
          <a:noFill/>
        </p:spPr>
      </p:pic>
      <p:pic>
        <p:nvPicPr>
          <p:cNvPr id="1033" name="Picture 9" descr="C:\Users\Win7\Desktop\Сапунова\IMG-256441d046a9796d5e329f50484323b2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86540">
            <a:off x="1479054" y="3603930"/>
            <a:ext cx="1643042" cy="2478198"/>
          </a:xfrm>
          <a:prstGeom prst="rect">
            <a:avLst/>
          </a:prstGeom>
          <a:noFill/>
        </p:spPr>
      </p:pic>
      <p:pic>
        <p:nvPicPr>
          <p:cNvPr id="1034" name="Picture 10" descr="C:\Users\Win7\Desktop\Сапунова\IMG-b052dec1876f1fecf8b1110e866e90b3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77248">
            <a:off x="3286116" y="3786190"/>
            <a:ext cx="1500166" cy="2309786"/>
          </a:xfrm>
          <a:prstGeom prst="rect">
            <a:avLst/>
          </a:prstGeom>
          <a:noFill/>
        </p:spPr>
      </p:pic>
      <p:pic>
        <p:nvPicPr>
          <p:cNvPr id="1035" name="Picture 11" descr="C:\Users\Win7\Desktop\Сапунова\IMG-c4962f8ac4f7add914782aaa24261b81-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20074">
            <a:off x="4500562" y="3929066"/>
            <a:ext cx="1428760" cy="2095472"/>
          </a:xfrm>
          <a:prstGeom prst="rect">
            <a:avLst/>
          </a:prstGeom>
          <a:noFill/>
        </p:spPr>
      </p:pic>
      <p:pic>
        <p:nvPicPr>
          <p:cNvPr id="1036" name="Picture 12" descr="C:\Users\Win7\Desktop\Сапунова\IMG-d5fa041b947be879a5bc309558525cc1-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27723">
            <a:off x="6000760" y="3857628"/>
            <a:ext cx="1285852" cy="2381224"/>
          </a:xfrm>
          <a:prstGeom prst="rect">
            <a:avLst/>
          </a:prstGeom>
          <a:noFill/>
        </p:spPr>
      </p:pic>
      <p:pic>
        <p:nvPicPr>
          <p:cNvPr id="1037" name="Picture 13" descr="C:\Users\Win7\Desktop\Сапунова\IMG-d8d9703c623cdbedea84951aa0c5fd46-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16096">
            <a:off x="7286644" y="4000504"/>
            <a:ext cx="1643042" cy="230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3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99744"/>
            <a:ext cx="902252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моем имени»</a:t>
            </a:r>
            <a:endParaRPr lang="ru-RU" sz="9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56304" y="304054"/>
            <a:ext cx="1776136" cy="2470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5535" y="304054"/>
            <a:ext cx="3423198" cy="246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989" y="304054"/>
            <a:ext cx="1851195" cy="2464608"/>
          </a:xfrm>
          <a:prstGeom prst="rect">
            <a:avLst/>
          </a:prstGeom>
        </p:spPr>
      </p:pic>
      <p:pic>
        <p:nvPicPr>
          <p:cNvPr id="10242" name="Picture 2" descr="http://us.123rf.com/400wm/400/400/nyul/nyul1208/nyul120800053/14746566-n--n-n----n-------noe--n-----n----------n----nfn--nf----n-noe--n--nf-n---nzn-n-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00" y="4068305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1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6886" y="44624"/>
            <a:ext cx="5290231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Известные люди </a:t>
            </a:r>
            <a:endParaRPr lang="ru-RU" sz="5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нашего </a:t>
            </a:r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5286388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Шевелев А. В.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286388"/>
            <a:ext cx="223224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 smtClean="0"/>
              <a:t>Масорин</a:t>
            </a:r>
            <a:r>
              <a:rPr lang="ru-RU" dirty="0" smtClean="0"/>
              <a:t> В. 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286124"/>
            <a:ext cx="1800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b="0" dirty="0" smtClean="0"/>
              <a:t>Богданов-Бельский  Н. П. </a:t>
            </a:r>
            <a:endParaRPr lang="ru-RU" dirty="0"/>
          </a:p>
        </p:txBody>
      </p:sp>
      <p:pic>
        <p:nvPicPr>
          <p:cNvPr id="3074" name="Picture 2" descr="C:\Users\Win7\Desktop\оформление\bogdanov-belskij-nikolaj-petrovich-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1785950" cy="2357430"/>
          </a:xfrm>
          <a:prstGeom prst="rect">
            <a:avLst/>
          </a:prstGeom>
          <a:noFill/>
        </p:spPr>
      </p:pic>
      <p:pic>
        <p:nvPicPr>
          <p:cNvPr id="3075" name="Picture 3" descr="C:\Users\Win7\Desktop\оформление\VladimirMaso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2062066" cy="3357586"/>
          </a:xfrm>
          <a:prstGeom prst="rect">
            <a:avLst/>
          </a:prstGeom>
          <a:noFill/>
        </p:spPr>
      </p:pic>
      <p:pic>
        <p:nvPicPr>
          <p:cNvPr id="3076" name="Picture 4" descr="C:\Users\Win7\Desktop\оформление\w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2000264" cy="3357586"/>
          </a:xfrm>
          <a:prstGeom prst="rect">
            <a:avLst/>
          </a:prstGeom>
          <a:noFill/>
        </p:spPr>
      </p:pic>
      <p:pic>
        <p:nvPicPr>
          <p:cNvPr id="3077" name="Picture 5" descr="C:\Users\Win7\Desktop\foto 2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285860"/>
            <a:ext cx="1928826" cy="250033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143768" y="4071942"/>
            <a:ext cx="1771656" cy="1200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Святитель Николай, архиепископ Японский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41476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9333" y="-27384"/>
            <a:ext cx="247433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Загадка</a:t>
            </a:r>
            <a:endParaRPr lang="ru-RU" sz="5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1" y="980728"/>
            <a:ext cx="6240693" cy="46805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240" y="5885384"/>
            <a:ext cx="8823248" cy="8002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у мамы есть, и у папы есть, и у дочки есть, и у внучки есть.</a:t>
            </a:r>
          </a:p>
          <a:p>
            <a:pPr algn="ctr"/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его узнать, надо вслух сказать.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248" y="-27384"/>
            <a:ext cx="7052508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внешним признакам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3730536" cy="315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980" y="867944"/>
            <a:ext cx="3123776" cy="312377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72" y="4149080"/>
            <a:ext cx="3995936" cy="2497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622388"/>
            <a:ext cx="11413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Кудряш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923" y="3622388"/>
            <a:ext cx="10604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Чернава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272" y="6237312"/>
            <a:ext cx="11822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Белёсая</a:t>
            </a:r>
          </a:p>
        </p:txBody>
      </p:sp>
    </p:spTree>
    <p:extLst>
      <p:ext uri="{BB962C8B-B14F-4D97-AF65-F5344CB8AC3E}">
        <p14:creationId xmlns=""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561" y="-27384"/>
            <a:ext cx="6245877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черте характера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34389"/>
            <a:ext cx="3533744" cy="254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56" y="134239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73016"/>
            <a:ext cx="4266667" cy="3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529058"/>
            <a:ext cx="10317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Молчун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3009354"/>
            <a:ext cx="10854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Добрыня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6309320"/>
            <a:ext cx="11316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Прыгунок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677" y="-27384"/>
            <a:ext cx="881581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очереди рождения в семье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2" y="1484784"/>
            <a:ext cx="2319674" cy="324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052736"/>
            <a:ext cx="2016223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11521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941168"/>
            <a:ext cx="136815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Вторуня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011996"/>
            <a:ext cx="129614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Пятой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30" y="3861048"/>
            <a:ext cx="2583017" cy="1937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319" y="-27384"/>
            <a:ext cx="6574365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явлениям природы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67" y="894909"/>
            <a:ext cx="2139401" cy="1886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09" y="894908"/>
            <a:ext cx="3076863" cy="1886020"/>
          </a:xfrm>
          <a:prstGeom prst="rect">
            <a:avLst/>
          </a:prstGeom>
        </p:spPr>
      </p:pic>
      <p:pic>
        <p:nvPicPr>
          <p:cNvPr id="2052" name="Picture 4" descr="http://www.hdwallpapersdepot.com/wp-content/uploads/2012/12/snowy_tr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94909"/>
            <a:ext cx="2490087" cy="1886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Ялте родился тысячный с начала года ребе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495" y="3501008"/>
            <a:ext cx="4534769" cy="3011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915652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Снегурочка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915652"/>
            <a:ext cx="144016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Знойник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915652"/>
            <a:ext cx="16561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Метелица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571480"/>
            <a:ext cx="72492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«Без имени ребенок – чертёнок»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66" y="1500174"/>
            <a:ext cx="818536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именем – Иван, без имени – болван»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285992"/>
            <a:ext cx="6143667" cy="4271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056" y="-27384"/>
            <a:ext cx="5848910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Творческое задание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240" y="4941168"/>
            <a:ext cx="571158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Подумайте, </a:t>
            </a:r>
          </a:p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какие имена могли быть у нас в старые времена</a:t>
            </a:r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C:\Users\Win7\Desktop\0_939bd_ebe1d59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901440" cy="2786082"/>
          </a:xfrm>
          <a:prstGeom prst="rect">
            <a:avLst/>
          </a:prstGeom>
          <a:noFill/>
        </p:spPr>
      </p:pic>
      <p:pic>
        <p:nvPicPr>
          <p:cNvPr id="2051" name="Picture 3" descr="C:\Users\Win7\Desktop\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21471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mesj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452" y="285728"/>
            <a:ext cx="4909096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3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 </vt:lpstr>
      <vt:lpstr> </vt:lpstr>
      <vt:lpstr>Слайд 3</vt:lpstr>
      <vt:lpstr> </vt:lpstr>
      <vt:lpstr>Слайд 5</vt:lpstr>
      <vt:lpstr>Слайд 6</vt:lpstr>
      <vt:lpstr> </vt:lpstr>
      <vt:lpstr>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имена</dc:title>
  <dc:creator>Александра</dc:creator>
  <cp:lastModifiedBy>Win7</cp:lastModifiedBy>
  <cp:revision>80</cp:revision>
  <dcterms:created xsi:type="dcterms:W3CDTF">2012-12-07T09:19:38Z</dcterms:created>
  <dcterms:modified xsi:type="dcterms:W3CDTF">2019-04-05T10:15:57Z</dcterms:modified>
</cp:coreProperties>
</file>